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126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598533"/>
              </p:ext>
            </p:extLst>
          </p:nvPr>
        </p:nvGraphicFramePr>
        <p:xfrm>
          <a:off x="1750522" y="2102715"/>
          <a:ext cx="8458200" cy="2466169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Continuing to plan and execute implementation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47625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 expected / previously agreed outcomes on time?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Schedule depends on few programming resources engaged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38336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Budget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(Only applicable for funded projects)</a:t>
                      </a:r>
                      <a:endParaRPr lang="en-US" sz="600" b="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dirty="0">
                          <a:solidFill>
                            <a:schemeClr val="tx2"/>
                          </a:solidFill>
                        </a:rPr>
                        <a:t>-non-funded-project-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214474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overalll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– coordinate efforts with SA&amp;C and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WGs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9030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Peter Schaefer transitioned project lead responsibilities to Dante Di Tommaso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Incorporated TDF user configuration in Trial Design Matrix workbook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Initiated SAS code to create DM domain from TDM workbook and TDF user configuration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Continue modeling and implementing domains and variables based on user inputs. Current focus is DM domain, required variables.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</a:rPr>
              <a:t>also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requires Paper.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Jan. 13, 2020.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67669" y="3120912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80749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4033935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E1EEE47-FDDE-44BC-8B5E-DE19BB47F44C}"/>
              </a:ext>
            </a:extLst>
          </p:cNvPr>
          <p:cNvSpPr/>
          <p:nvPr/>
        </p:nvSpPr>
        <p:spPr>
          <a:xfrm>
            <a:off x="3467669" y="3564517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249</Words>
  <Application>Microsoft Office PowerPoint</Application>
  <PresentationFormat>Widescreen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Dante DiTommaso</cp:lastModifiedBy>
  <cp:revision>11</cp:revision>
  <dcterms:created xsi:type="dcterms:W3CDTF">2019-11-20T10:13:54Z</dcterms:created>
  <dcterms:modified xsi:type="dcterms:W3CDTF">2019-12-19T19:39:31Z</dcterms:modified>
</cp:coreProperties>
</file>

<file path=docProps/thumbnail.jpeg>
</file>